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BBBA5A-5FF8-4328-8B49-71497BD8FC93}" type="doc">
      <dgm:prSet loTypeId="urn:microsoft.com/office/officeart/2005/8/layout/cycle2" loCatId="cycle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BA17EE3-139E-49C7-8B58-65205375FF6A}">
      <dgm:prSet phldrT="[Texto]"/>
      <dgm:spPr/>
      <dgm:t>
        <a:bodyPr/>
        <a:lstStyle/>
        <a:p>
          <a:r>
            <a:rPr lang="pt-BR" dirty="0" smtClean="0"/>
            <a:t>1. AUTORIA</a:t>
          </a:r>
          <a:endParaRPr lang="pt-BR" dirty="0"/>
        </a:p>
      </dgm:t>
    </dgm:pt>
    <dgm:pt modelId="{ECA2AFB8-25C4-4CA1-ABD2-96A0207C3385}" type="parTrans" cxnId="{9857B193-A15A-43C9-A600-14E1A2359452}">
      <dgm:prSet/>
      <dgm:spPr/>
      <dgm:t>
        <a:bodyPr/>
        <a:lstStyle/>
        <a:p>
          <a:endParaRPr lang="pt-BR"/>
        </a:p>
      </dgm:t>
    </dgm:pt>
    <dgm:pt modelId="{BDA04EB5-89DD-4A65-829F-E440179EAE90}" type="sibTrans" cxnId="{9857B193-A15A-43C9-A600-14E1A2359452}">
      <dgm:prSet/>
      <dgm:spPr/>
      <dgm:t>
        <a:bodyPr/>
        <a:lstStyle/>
        <a:p>
          <a:endParaRPr lang="pt-BR"/>
        </a:p>
      </dgm:t>
    </dgm:pt>
    <dgm:pt modelId="{547B0764-AE3C-4BC0-9C3D-D71B795F9467}">
      <dgm:prSet phldrT="[Texto]"/>
      <dgm:spPr/>
      <dgm:t>
        <a:bodyPr/>
        <a:lstStyle/>
        <a:p>
          <a:r>
            <a:rPr lang="pt-BR" dirty="0" smtClean="0"/>
            <a:t>2. PESQUISA</a:t>
          </a:r>
          <a:endParaRPr lang="pt-BR" dirty="0"/>
        </a:p>
      </dgm:t>
    </dgm:pt>
    <dgm:pt modelId="{8610120A-D640-4FDF-9B5E-C7E2EFD5E953}" type="parTrans" cxnId="{B9B88F5B-21B4-47BA-8B2D-399BB9AF8E7F}">
      <dgm:prSet/>
      <dgm:spPr/>
      <dgm:t>
        <a:bodyPr/>
        <a:lstStyle/>
        <a:p>
          <a:endParaRPr lang="pt-BR"/>
        </a:p>
      </dgm:t>
    </dgm:pt>
    <dgm:pt modelId="{5D706AC5-2EC3-4AB6-8486-AE73289F19B3}" type="sibTrans" cxnId="{B9B88F5B-21B4-47BA-8B2D-399BB9AF8E7F}">
      <dgm:prSet/>
      <dgm:spPr/>
      <dgm:t>
        <a:bodyPr/>
        <a:lstStyle/>
        <a:p>
          <a:endParaRPr lang="pt-BR"/>
        </a:p>
      </dgm:t>
    </dgm:pt>
    <dgm:pt modelId="{F6C7C07B-8884-471B-88BD-E7D1DF8A549F}">
      <dgm:prSet phldrT="[Texto]"/>
      <dgm:spPr/>
      <dgm:t>
        <a:bodyPr/>
        <a:lstStyle/>
        <a:p>
          <a:r>
            <a:rPr lang="pt-BR" dirty="0" smtClean="0"/>
            <a:t>3. ELABORAÇÃO PROPRIA </a:t>
          </a:r>
          <a:endParaRPr lang="pt-BR" dirty="0"/>
        </a:p>
      </dgm:t>
    </dgm:pt>
    <dgm:pt modelId="{FC88F6C5-E21A-4C86-A863-27CF950E3E22}" type="parTrans" cxnId="{7AD04878-4825-42A1-B574-320A0390B5EB}">
      <dgm:prSet/>
      <dgm:spPr/>
      <dgm:t>
        <a:bodyPr/>
        <a:lstStyle/>
        <a:p>
          <a:endParaRPr lang="pt-BR"/>
        </a:p>
      </dgm:t>
    </dgm:pt>
    <dgm:pt modelId="{1AAE4795-BDFF-451C-BE25-5BD4927E7539}" type="sibTrans" cxnId="{7AD04878-4825-42A1-B574-320A0390B5EB}">
      <dgm:prSet/>
      <dgm:spPr/>
      <dgm:t>
        <a:bodyPr/>
        <a:lstStyle/>
        <a:p>
          <a:endParaRPr lang="pt-BR"/>
        </a:p>
      </dgm:t>
    </dgm:pt>
    <dgm:pt modelId="{ACD9F6A8-7AC2-4945-A155-70B372C2C62F}">
      <dgm:prSet phldrT="[Texto]"/>
      <dgm:spPr/>
      <dgm:t>
        <a:bodyPr/>
        <a:lstStyle/>
        <a:p>
          <a:r>
            <a:rPr lang="pt-BR" dirty="0" smtClean="0"/>
            <a:t>7. HÁBITO</a:t>
          </a:r>
          <a:endParaRPr lang="pt-BR" dirty="0"/>
        </a:p>
      </dgm:t>
    </dgm:pt>
    <dgm:pt modelId="{858B034E-E11C-4ACC-9EA4-FF95742CAEE4}" type="parTrans" cxnId="{F3F65EA3-95BC-4382-A16F-ECA904A9074F}">
      <dgm:prSet/>
      <dgm:spPr/>
      <dgm:t>
        <a:bodyPr/>
        <a:lstStyle/>
        <a:p>
          <a:endParaRPr lang="pt-BR"/>
        </a:p>
      </dgm:t>
    </dgm:pt>
    <dgm:pt modelId="{F2A1D1F9-56C4-4CA7-AD89-E620E3D5F0F3}" type="sibTrans" cxnId="{F3F65EA3-95BC-4382-A16F-ECA904A9074F}">
      <dgm:prSet/>
      <dgm:spPr/>
      <dgm:t>
        <a:bodyPr/>
        <a:lstStyle/>
        <a:p>
          <a:endParaRPr lang="pt-BR"/>
        </a:p>
      </dgm:t>
    </dgm:pt>
    <dgm:pt modelId="{16AE99AC-F158-4A5F-9BCC-D21DE377EB8A}">
      <dgm:prSet phldrT="[Texto]"/>
      <dgm:spPr/>
      <dgm:t>
        <a:bodyPr/>
        <a:lstStyle/>
        <a:p>
          <a:r>
            <a:rPr lang="pt-BR" dirty="0" smtClean="0"/>
            <a:t>8. PROFISSIONAL</a:t>
          </a:r>
          <a:endParaRPr lang="pt-BR" dirty="0"/>
        </a:p>
      </dgm:t>
    </dgm:pt>
    <dgm:pt modelId="{B5C8F369-F379-4A6E-B17C-05516150320E}" type="parTrans" cxnId="{7B72EAE7-B7A6-4A6D-AB21-A6E88D3EEA4A}">
      <dgm:prSet/>
      <dgm:spPr/>
      <dgm:t>
        <a:bodyPr/>
        <a:lstStyle/>
        <a:p>
          <a:endParaRPr lang="pt-BR"/>
        </a:p>
      </dgm:t>
    </dgm:pt>
    <dgm:pt modelId="{924D7380-A780-4E38-93D3-D4420D1EE341}" type="sibTrans" cxnId="{7B72EAE7-B7A6-4A6D-AB21-A6E88D3EEA4A}">
      <dgm:prSet/>
      <dgm:spPr/>
      <dgm:t>
        <a:bodyPr/>
        <a:lstStyle/>
        <a:p>
          <a:endParaRPr lang="pt-BR"/>
        </a:p>
      </dgm:t>
    </dgm:pt>
    <dgm:pt modelId="{E2683C7F-44FE-446E-B7EF-C4F2C75B11BE}">
      <dgm:prSet/>
      <dgm:spPr/>
      <dgm:t>
        <a:bodyPr/>
        <a:lstStyle/>
        <a:p>
          <a:r>
            <a:rPr lang="pt-BR" dirty="0" smtClean="0"/>
            <a:t>4. LEITURA SISTEMICA </a:t>
          </a:r>
          <a:endParaRPr lang="pt-BR" dirty="0"/>
        </a:p>
      </dgm:t>
    </dgm:pt>
    <dgm:pt modelId="{3569B57D-2F67-4264-BBCC-F53F37AF34C9}" type="parTrans" cxnId="{ED5B2B72-15A8-4E39-AC9E-07A73796FBCC}">
      <dgm:prSet/>
      <dgm:spPr/>
      <dgm:t>
        <a:bodyPr/>
        <a:lstStyle/>
        <a:p>
          <a:endParaRPr lang="pt-BR"/>
        </a:p>
      </dgm:t>
    </dgm:pt>
    <dgm:pt modelId="{7719F989-B31F-4BAC-BFED-2BB50EDDEE35}" type="sibTrans" cxnId="{ED5B2B72-15A8-4E39-AC9E-07A73796FBCC}">
      <dgm:prSet/>
      <dgm:spPr/>
      <dgm:t>
        <a:bodyPr/>
        <a:lstStyle/>
        <a:p>
          <a:endParaRPr lang="pt-BR"/>
        </a:p>
      </dgm:t>
    </dgm:pt>
    <dgm:pt modelId="{04B28E32-A2A2-4498-B32B-2C761B9A667E}">
      <dgm:prSet/>
      <dgm:spPr/>
      <dgm:t>
        <a:bodyPr/>
        <a:lstStyle/>
        <a:p>
          <a:r>
            <a:rPr lang="pt-BR" dirty="0" smtClean="0"/>
            <a:t>5. ARGUMENTAR</a:t>
          </a:r>
          <a:endParaRPr lang="pt-BR" dirty="0"/>
        </a:p>
      </dgm:t>
    </dgm:pt>
    <dgm:pt modelId="{E4AB995B-1433-4F0E-AA80-7FE4A3AB1714}" type="parTrans" cxnId="{4DCEBD1C-8DB2-4A11-9486-4F7FBAF7849C}">
      <dgm:prSet/>
      <dgm:spPr/>
      <dgm:t>
        <a:bodyPr/>
        <a:lstStyle/>
        <a:p>
          <a:endParaRPr lang="pt-BR"/>
        </a:p>
      </dgm:t>
    </dgm:pt>
    <dgm:pt modelId="{CD67ED6D-651B-44C8-A14A-5A22AFCA4F2E}" type="sibTrans" cxnId="{4DCEBD1C-8DB2-4A11-9486-4F7FBAF7849C}">
      <dgm:prSet/>
      <dgm:spPr/>
      <dgm:t>
        <a:bodyPr/>
        <a:lstStyle/>
        <a:p>
          <a:endParaRPr lang="pt-BR"/>
        </a:p>
      </dgm:t>
    </dgm:pt>
    <dgm:pt modelId="{4CF05075-4397-4B2F-822A-ED53020738C4}">
      <dgm:prSet/>
      <dgm:spPr/>
      <dgm:t>
        <a:bodyPr/>
        <a:lstStyle/>
        <a:p>
          <a:r>
            <a:rPr lang="pt-BR" dirty="0" smtClean="0"/>
            <a:t>6. FUNDAMENTAR</a:t>
          </a:r>
          <a:endParaRPr lang="pt-BR" dirty="0"/>
        </a:p>
      </dgm:t>
    </dgm:pt>
    <dgm:pt modelId="{1B9A7926-9614-4BEA-A24A-D29E5A52C6E3}" type="parTrans" cxnId="{DD5DB07B-8C45-47C6-A898-8B392CD858CA}">
      <dgm:prSet/>
      <dgm:spPr/>
      <dgm:t>
        <a:bodyPr/>
        <a:lstStyle/>
        <a:p>
          <a:endParaRPr lang="pt-BR"/>
        </a:p>
      </dgm:t>
    </dgm:pt>
    <dgm:pt modelId="{E1D77E21-1B34-435D-B946-1354A195ADD7}" type="sibTrans" cxnId="{DD5DB07B-8C45-47C6-A898-8B392CD858CA}">
      <dgm:prSet/>
      <dgm:spPr/>
      <dgm:t>
        <a:bodyPr/>
        <a:lstStyle/>
        <a:p>
          <a:endParaRPr lang="pt-BR"/>
        </a:p>
      </dgm:t>
    </dgm:pt>
    <dgm:pt modelId="{C942A98E-D858-47F1-A42D-DAF8C6E5C3BB}" type="pres">
      <dgm:prSet presAssocID="{14BBBA5A-5FF8-4328-8B49-71497BD8FC9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A7F7F00-A7E9-4176-8825-E0B22D7D029A}" type="pres">
      <dgm:prSet presAssocID="{DBA17EE3-139E-49C7-8B58-65205375FF6A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90A3ABF-1F31-47D9-9B0A-F42349CD33C5}" type="pres">
      <dgm:prSet presAssocID="{BDA04EB5-89DD-4A65-829F-E440179EAE90}" presName="sibTrans" presStyleLbl="sibTrans2D1" presStyleIdx="0" presStyleCnt="8"/>
      <dgm:spPr/>
      <dgm:t>
        <a:bodyPr/>
        <a:lstStyle/>
        <a:p>
          <a:endParaRPr lang="pt-BR"/>
        </a:p>
      </dgm:t>
    </dgm:pt>
    <dgm:pt modelId="{430F7E9E-7687-4917-ACC2-5A06EF6CFE46}" type="pres">
      <dgm:prSet presAssocID="{BDA04EB5-89DD-4A65-829F-E440179EAE90}" presName="connectorText" presStyleLbl="sibTrans2D1" presStyleIdx="0" presStyleCnt="8"/>
      <dgm:spPr/>
      <dgm:t>
        <a:bodyPr/>
        <a:lstStyle/>
        <a:p>
          <a:endParaRPr lang="pt-BR"/>
        </a:p>
      </dgm:t>
    </dgm:pt>
    <dgm:pt modelId="{1EB10E48-0984-4FAE-A558-2FF61D0B3E38}" type="pres">
      <dgm:prSet presAssocID="{547B0764-AE3C-4BC0-9C3D-D71B795F9467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E41143E-93D7-48D8-994D-01A14E8E95CB}" type="pres">
      <dgm:prSet presAssocID="{5D706AC5-2EC3-4AB6-8486-AE73289F19B3}" presName="sibTrans" presStyleLbl="sibTrans2D1" presStyleIdx="1" presStyleCnt="8"/>
      <dgm:spPr/>
      <dgm:t>
        <a:bodyPr/>
        <a:lstStyle/>
        <a:p>
          <a:endParaRPr lang="pt-BR"/>
        </a:p>
      </dgm:t>
    </dgm:pt>
    <dgm:pt modelId="{F742B574-CE68-43AE-8D32-5E1B633DCF81}" type="pres">
      <dgm:prSet presAssocID="{5D706AC5-2EC3-4AB6-8486-AE73289F19B3}" presName="connectorText" presStyleLbl="sibTrans2D1" presStyleIdx="1" presStyleCnt="8"/>
      <dgm:spPr/>
      <dgm:t>
        <a:bodyPr/>
        <a:lstStyle/>
        <a:p>
          <a:endParaRPr lang="pt-BR"/>
        </a:p>
      </dgm:t>
    </dgm:pt>
    <dgm:pt modelId="{F3F8E59C-27AC-4F8F-AFB8-61CA4DE59742}" type="pres">
      <dgm:prSet presAssocID="{F6C7C07B-8884-471B-88BD-E7D1DF8A549F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0299230-E2E6-4359-B1CF-5DD019272210}" type="pres">
      <dgm:prSet presAssocID="{1AAE4795-BDFF-451C-BE25-5BD4927E7539}" presName="sibTrans" presStyleLbl="sibTrans2D1" presStyleIdx="2" presStyleCnt="8"/>
      <dgm:spPr/>
      <dgm:t>
        <a:bodyPr/>
        <a:lstStyle/>
        <a:p>
          <a:endParaRPr lang="pt-BR"/>
        </a:p>
      </dgm:t>
    </dgm:pt>
    <dgm:pt modelId="{E9A6CDC7-9BE4-4B5D-81A9-9E415605F44D}" type="pres">
      <dgm:prSet presAssocID="{1AAE4795-BDFF-451C-BE25-5BD4927E7539}" presName="connectorText" presStyleLbl="sibTrans2D1" presStyleIdx="2" presStyleCnt="8"/>
      <dgm:spPr/>
      <dgm:t>
        <a:bodyPr/>
        <a:lstStyle/>
        <a:p>
          <a:endParaRPr lang="pt-BR"/>
        </a:p>
      </dgm:t>
    </dgm:pt>
    <dgm:pt modelId="{504415F8-FC6F-4CC7-90DF-79BF9A1C5AA3}" type="pres">
      <dgm:prSet presAssocID="{E2683C7F-44FE-446E-B7EF-C4F2C75B11BE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4A748D1-370E-4BD5-ADD4-94CD0EADE2E1}" type="pres">
      <dgm:prSet presAssocID="{7719F989-B31F-4BAC-BFED-2BB50EDDEE35}" presName="sibTrans" presStyleLbl="sibTrans2D1" presStyleIdx="3" presStyleCnt="8"/>
      <dgm:spPr/>
      <dgm:t>
        <a:bodyPr/>
        <a:lstStyle/>
        <a:p>
          <a:endParaRPr lang="pt-BR"/>
        </a:p>
      </dgm:t>
    </dgm:pt>
    <dgm:pt modelId="{42BB5097-B363-406A-87FC-0EB984DE2FD0}" type="pres">
      <dgm:prSet presAssocID="{7719F989-B31F-4BAC-BFED-2BB50EDDEE35}" presName="connectorText" presStyleLbl="sibTrans2D1" presStyleIdx="3" presStyleCnt="8"/>
      <dgm:spPr/>
      <dgm:t>
        <a:bodyPr/>
        <a:lstStyle/>
        <a:p>
          <a:endParaRPr lang="pt-BR"/>
        </a:p>
      </dgm:t>
    </dgm:pt>
    <dgm:pt modelId="{AF5D2C73-3C95-47A1-A0F3-17F4B1D384F9}" type="pres">
      <dgm:prSet presAssocID="{04B28E32-A2A2-4498-B32B-2C761B9A667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1333076-EDB2-4BC8-BDA3-CF3EDAB7C472}" type="pres">
      <dgm:prSet presAssocID="{CD67ED6D-651B-44C8-A14A-5A22AFCA4F2E}" presName="sibTrans" presStyleLbl="sibTrans2D1" presStyleIdx="4" presStyleCnt="8"/>
      <dgm:spPr/>
      <dgm:t>
        <a:bodyPr/>
        <a:lstStyle/>
        <a:p>
          <a:endParaRPr lang="pt-BR"/>
        </a:p>
      </dgm:t>
    </dgm:pt>
    <dgm:pt modelId="{19793819-98E7-49A4-AA48-88DA8545E9D3}" type="pres">
      <dgm:prSet presAssocID="{CD67ED6D-651B-44C8-A14A-5A22AFCA4F2E}" presName="connectorText" presStyleLbl="sibTrans2D1" presStyleIdx="4" presStyleCnt="8"/>
      <dgm:spPr/>
      <dgm:t>
        <a:bodyPr/>
        <a:lstStyle/>
        <a:p>
          <a:endParaRPr lang="pt-BR"/>
        </a:p>
      </dgm:t>
    </dgm:pt>
    <dgm:pt modelId="{0EB9533C-2EC3-4003-814B-01DB37A88299}" type="pres">
      <dgm:prSet presAssocID="{4CF05075-4397-4B2F-822A-ED53020738C4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915D9D1-AB3F-4B5C-96AE-44EE2F5623C7}" type="pres">
      <dgm:prSet presAssocID="{E1D77E21-1B34-435D-B946-1354A195ADD7}" presName="sibTrans" presStyleLbl="sibTrans2D1" presStyleIdx="5" presStyleCnt="8"/>
      <dgm:spPr/>
      <dgm:t>
        <a:bodyPr/>
        <a:lstStyle/>
        <a:p>
          <a:endParaRPr lang="pt-BR"/>
        </a:p>
      </dgm:t>
    </dgm:pt>
    <dgm:pt modelId="{FE71F63D-DDF1-4AAB-83F0-1D426FAEA55D}" type="pres">
      <dgm:prSet presAssocID="{E1D77E21-1B34-435D-B946-1354A195ADD7}" presName="connectorText" presStyleLbl="sibTrans2D1" presStyleIdx="5" presStyleCnt="8"/>
      <dgm:spPr/>
      <dgm:t>
        <a:bodyPr/>
        <a:lstStyle/>
        <a:p>
          <a:endParaRPr lang="pt-BR"/>
        </a:p>
      </dgm:t>
    </dgm:pt>
    <dgm:pt modelId="{869A9E04-BED0-487A-9654-6A604C3A027A}" type="pres">
      <dgm:prSet presAssocID="{ACD9F6A8-7AC2-4945-A155-70B372C2C62F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B7B5600-BEFA-4A99-A0A9-8A549FE4B0EF}" type="pres">
      <dgm:prSet presAssocID="{F2A1D1F9-56C4-4CA7-AD89-E620E3D5F0F3}" presName="sibTrans" presStyleLbl="sibTrans2D1" presStyleIdx="6" presStyleCnt="8"/>
      <dgm:spPr/>
      <dgm:t>
        <a:bodyPr/>
        <a:lstStyle/>
        <a:p>
          <a:endParaRPr lang="pt-BR"/>
        </a:p>
      </dgm:t>
    </dgm:pt>
    <dgm:pt modelId="{8C7905FD-3099-425D-861F-CE2B57432A19}" type="pres">
      <dgm:prSet presAssocID="{F2A1D1F9-56C4-4CA7-AD89-E620E3D5F0F3}" presName="connectorText" presStyleLbl="sibTrans2D1" presStyleIdx="6" presStyleCnt="8"/>
      <dgm:spPr/>
      <dgm:t>
        <a:bodyPr/>
        <a:lstStyle/>
        <a:p>
          <a:endParaRPr lang="pt-BR"/>
        </a:p>
      </dgm:t>
    </dgm:pt>
    <dgm:pt modelId="{B022DEBF-CA75-48AE-8F91-D9FBD5E970EE}" type="pres">
      <dgm:prSet presAssocID="{16AE99AC-F158-4A5F-9BCC-D21DE377EB8A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7215B46-4C01-4C4A-97A1-5E50A845435D}" type="pres">
      <dgm:prSet presAssocID="{924D7380-A780-4E38-93D3-D4420D1EE341}" presName="sibTrans" presStyleLbl="sibTrans2D1" presStyleIdx="7" presStyleCnt="8"/>
      <dgm:spPr/>
      <dgm:t>
        <a:bodyPr/>
        <a:lstStyle/>
        <a:p>
          <a:endParaRPr lang="pt-BR"/>
        </a:p>
      </dgm:t>
    </dgm:pt>
    <dgm:pt modelId="{11ACD7D3-1CAD-4ECB-AABD-484C126ABD7A}" type="pres">
      <dgm:prSet presAssocID="{924D7380-A780-4E38-93D3-D4420D1EE341}" presName="connectorText" presStyleLbl="sibTrans2D1" presStyleIdx="7" presStyleCnt="8"/>
      <dgm:spPr/>
      <dgm:t>
        <a:bodyPr/>
        <a:lstStyle/>
        <a:p>
          <a:endParaRPr lang="pt-BR"/>
        </a:p>
      </dgm:t>
    </dgm:pt>
  </dgm:ptLst>
  <dgm:cxnLst>
    <dgm:cxn modelId="{F9497C51-F3E2-49D2-86D5-DA0EE8ED45E4}" type="presOf" srcId="{F2A1D1F9-56C4-4CA7-AD89-E620E3D5F0F3}" destId="{8C7905FD-3099-425D-861F-CE2B57432A19}" srcOrd="1" destOrd="0" presId="urn:microsoft.com/office/officeart/2005/8/layout/cycle2"/>
    <dgm:cxn modelId="{3F9F0414-C273-46F1-BD6D-655113C3E26E}" type="presOf" srcId="{924D7380-A780-4E38-93D3-D4420D1EE341}" destId="{11ACD7D3-1CAD-4ECB-AABD-484C126ABD7A}" srcOrd="1" destOrd="0" presId="urn:microsoft.com/office/officeart/2005/8/layout/cycle2"/>
    <dgm:cxn modelId="{ED5B2B72-15A8-4E39-AC9E-07A73796FBCC}" srcId="{14BBBA5A-5FF8-4328-8B49-71497BD8FC93}" destId="{E2683C7F-44FE-446E-B7EF-C4F2C75B11BE}" srcOrd="3" destOrd="0" parTransId="{3569B57D-2F67-4264-BBCC-F53F37AF34C9}" sibTransId="{7719F989-B31F-4BAC-BFED-2BB50EDDEE35}"/>
    <dgm:cxn modelId="{7B72EAE7-B7A6-4A6D-AB21-A6E88D3EEA4A}" srcId="{14BBBA5A-5FF8-4328-8B49-71497BD8FC93}" destId="{16AE99AC-F158-4A5F-9BCC-D21DE377EB8A}" srcOrd="7" destOrd="0" parTransId="{B5C8F369-F379-4A6E-B17C-05516150320E}" sibTransId="{924D7380-A780-4E38-93D3-D4420D1EE341}"/>
    <dgm:cxn modelId="{4FAE5A7A-3DA9-4740-9885-29C05FC080A0}" type="presOf" srcId="{4CF05075-4397-4B2F-822A-ED53020738C4}" destId="{0EB9533C-2EC3-4003-814B-01DB37A88299}" srcOrd="0" destOrd="0" presId="urn:microsoft.com/office/officeart/2005/8/layout/cycle2"/>
    <dgm:cxn modelId="{70A76285-D641-43A0-9ADD-06D1F8771BDE}" type="presOf" srcId="{DBA17EE3-139E-49C7-8B58-65205375FF6A}" destId="{9A7F7F00-A7E9-4176-8825-E0B22D7D029A}" srcOrd="0" destOrd="0" presId="urn:microsoft.com/office/officeart/2005/8/layout/cycle2"/>
    <dgm:cxn modelId="{4BF07483-189E-40EA-B3AC-786EC11BB244}" type="presOf" srcId="{BDA04EB5-89DD-4A65-829F-E440179EAE90}" destId="{430F7E9E-7687-4917-ACC2-5A06EF6CFE46}" srcOrd="1" destOrd="0" presId="urn:microsoft.com/office/officeart/2005/8/layout/cycle2"/>
    <dgm:cxn modelId="{19C63152-8E89-4FD4-BB7A-1CA9496AB604}" type="presOf" srcId="{1AAE4795-BDFF-451C-BE25-5BD4927E7539}" destId="{E9A6CDC7-9BE4-4B5D-81A9-9E415605F44D}" srcOrd="1" destOrd="0" presId="urn:microsoft.com/office/officeart/2005/8/layout/cycle2"/>
    <dgm:cxn modelId="{0D5FCF0F-8861-4381-A263-C3C1743C4BCA}" type="presOf" srcId="{BDA04EB5-89DD-4A65-829F-E440179EAE90}" destId="{D90A3ABF-1F31-47D9-9B0A-F42349CD33C5}" srcOrd="0" destOrd="0" presId="urn:microsoft.com/office/officeart/2005/8/layout/cycle2"/>
    <dgm:cxn modelId="{B9B88F5B-21B4-47BA-8B2D-399BB9AF8E7F}" srcId="{14BBBA5A-5FF8-4328-8B49-71497BD8FC93}" destId="{547B0764-AE3C-4BC0-9C3D-D71B795F9467}" srcOrd="1" destOrd="0" parTransId="{8610120A-D640-4FDF-9B5E-C7E2EFD5E953}" sibTransId="{5D706AC5-2EC3-4AB6-8486-AE73289F19B3}"/>
    <dgm:cxn modelId="{BF5B9132-17F9-4BA8-BE3D-0DE312902052}" type="presOf" srcId="{E2683C7F-44FE-446E-B7EF-C4F2C75B11BE}" destId="{504415F8-FC6F-4CC7-90DF-79BF9A1C5AA3}" srcOrd="0" destOrd="0" presId="urn:microsoft.com/office/officeart/2005/8/layout/cycle2"/>
    <dgm:cxn modelId="{34424D71-46B2-4E02-99F1-4C80837D1F47}" type="presOf" srcId="{E1D77E21-1B34-435D-B946-1354A195ADD7}" destId="{2915D9D1-AB3F-4B5C-96AE-44EE2F5623C7}" srcOrd="0" destOrd="0" presId="urn:microsoft.com/office/officeart/2005/8/layout/cycle2"/>
    <dgm:cxn modelId="{DD5DB07B-8C45-47C6-A898-8B392CD858CA}" srcId="{14BBBA5A-5FF8-4328-8B49-71497BD8FC93}" destId="{4CF05075-4397-4B2F-822A-ED53020738C4}" srcOrd="5" destOrd="0" parTransId="{1B9A7926-9614-4BEA-A24A-D29E5A52C6E3}" sibTransId="{E1D77E21-1B34-435D-B946-1354A195ADD7}"/>
    <dgm:cxn modelId="{33AF3C4F-156B-4A1F-A760-46E3814253BD}" type="presOf" srcId="{14BBBA5A-5FF8-4328-8B49-71497BD8FC93}" destId="{C942A98E-D858-47F1-A42D-DAF8C6E5C3BB}" srcOrd="0" destOrd="0" presId="urn:microsoft.com/office/officeart/2005/8/layout/cycle2"/>
    <dgm:cxn modelId="{271C469F-2660-4DCF-BE32-C34458F6586A}" type="presOf" srcId="{547B0764-AE3C-4BC0-9C3D-D71B795F9467}" destId="{1EB10E48-0984-4FAE-A558-2FF61D0B3E38}" srcOrd="0" destOrd="0" presId="urn:microsoft.com/office/officeart/2005/8/layout/cycle2"/>
    <dgm:cxn modelId="{F3C4C103-A53C-434E-98D9-4768F80C3A3E}" type="presOf" srcId="{04B28E32-A2A2-4498-B32B-2C761B9A667E}" destId="{AF5D2C73-3C95-47A1-A0F3-17F4B1D384F9}" srcOrd="0" destOrd="0" presId="urn:microsoft.com/office/officeart/2005/8/layout/cycle2"/>
    <dgm:cxn modelId="{112331CD-4572-4CA0-8329-3A23ECD1E7D9}" type="presOf" srcId="{16AE99AC-F158-4A5F-9BCC-D21DE377EB8A}" destId="{B022DEBF-CA75-48AE-8F91-D9FBD5E970EE}" srcOrd="0" destOrd="0" presId="urn:microsoft.com/office/officeart/2005/8/layout/cycle2"/>
    <dgm:cxn modelId="{90009049-5957-4294-BF71-8CA87EE2F5F4}" type="presOf" srcId="{5D706AC5-2EC3-4AB6-8486-AE73289F19B3}" destId="{F742B574-CE68-43AE-8D32-5E1B633DCF81}" srcOrd="1" destOrd="0" presId="urn:microsoft.com/office/officeart/2005/8/layout/cycle2"/>
    <dgm:cxn modelId="{E402996A-77DE-4AD2-A82A-6ED9B2D76E3F}" type="presOf" srcId="{ACD9F6A8-7AC2-4945-A155-70B372C2C62F}" destId="{869A9E04-BED0-487A-9654-6A604C3A027A}" srcOrd="0" destOrd="0" presId="urn:microsoft.com/office/officeart/2005/8/layout/cycle2"/>
    <dgm:cxn modelId="{9857B193-A15A-43C9-A600-14E1A2359452}" srcId="{14BBBA5A-5FF8-4328-8B49-71497BD8FC93}" destId="{DBA17EE3-139E-49C7-8B58-65205375FF6A}" srcOrd="0" destOrd="0" parTransId="{ECA2AFB8-25C4-4CA1-ABD2-96A0207C3385}" sibTransId="{BDA04EB5-89DD-4A65-829F-E440179EAE90}"/>
    <dgm:cxn modelId="{C2A350F9-E79C-4248-802A-3FA402A0AD12}" type="presOf" srcId="{7719F989-B31F-4BAC-BFED-2BB50EDDEE35}" destId="{42BB5097-B363-406A-87FC-0EB984DE2FD0}" srcOrd="1" destOrd="0" presId="urn:microsoft.com/office/officeart/2005/8/layout/cycle2"/>
    <dgm:cxn modelId="{99F88E4B-E5C3-4CD7-8F1F-1648074EE74C}" type="presOf" srcId="{F2A1D1F9-56C4-4CA7-AD89-E620E3D5F0F3}" destId="{AB7B5600-BEFA-4A99-A0A9-8A549FE4B0EF}" srcOrd="0" destOrd="0" presId="urn:microsoft.com/office/officeart/2005/8/layout/cycle2"/>
    <dgm:cxn modelId="{077D90B7-25F7-4126-9FAF-79B8F5A84187}" type="presOf" srcId="{E1D77E21-1B34-435D-B946-1354A195ADD7}" destId="{FE71F63D-DDF1-4AAB-83F0-1D426FAEA55D}" srcOrd="1" destOrd="0" presId="urn:microsoft.com/office/officeart/2005/8/layout/cycle2"/>
    <dgm:cxn modelId="{F3F65EA3-95BC-4382-A16F-ECA904A9074F}" srcId="{14BBBA5A-5FF8-4328-8B49-71497BD8FC93}" destId="{ACD9F6A8-7AC2-4945-A155-70B372C2C62F}" srcOrd="6" destOrd="0" parTransId="{858B034E-E11C-4ACC-9EA4-FF95742CAEE4}" sibTransId="{F2A1D1F9-56C4-4CA7-AD89-E620E3D5F0F3}"/>
    <dgm:cxn modelId="{CB85AF82-EC77-4E1D-89C3-860C582CCBA9}" type="presOf" srcId="{5D706AC5-2EC3-4AB6-8486-AE73289F19B3}" destId="{4E41143E-93D7-48D8-994D-01A14E8E95CB}" srcOrd="0" destOrd="0" presId="urn:microsoft.com/office/officeart/2005/8/layout/cycle2"/>
    <dgm:cxn modelId="{393526D7-9F5B-4EA2-BDCA-270870761966}" type="presOf" srcId="{CD67ED6D-651B-44C8-A14A-5A22AFCA4F2E}" destId="{19793819-98E7-49A4-AA48-88DA8545E9D3}" srcOrd="1" destOrd="0" presId="urn:microsoft.com/office/officeart/2005/8/layout/cycle2"/>
    <dgm:cxn modelId="{3D5344DF-D74B-4520-B41D-61D734A4532C}" type="presOf" srcId="{F6C7C07B-8884-471B-88BD-E7D1DF8A549F}" destId="{F3F8E59C-27AC-4F8F-AFB8-61CA4DE59742}" srcOrd="0" destOrd="0" presId="urn:microsoft.com/office/officeart/2005/8/layout/cycle2"/>
    <dgm:cxn modelId="{4DCEBD1C-8DB2-4A11-9486-4F7FBAF7849C}" srcId="{14BBBA5A-5FF8-4328-8B49-71497BD8FC93}" destId="{04B28E32-A2A2-4498-B32B-2C761B9A667E}" srcOrd="4" destOrd="0" parTransId="{E4AB995B-1433-4F0E-AA80-7FE4A3AB1714}" sibTransId="{CD67ED6D-651B-44C8-A14A-5A22AFCA4F2E}"/>
    <dgm:cxn modelId="{C1F59C1B-5B80-4974-A031-614DEFC6B8D9}" type="presOf" srcId="{924D7380-A780-4E38-93D3-D4420D1EE341}" destId="{17215B46-4C01-4C4A-97A1-5E50A845435D}" srcOrd="0" destOrd="0" presId="urn:microsoft.com/office/officeart/2005/8/layout/cycle2"/>
    <dgm:cxn modelId="{DD7AFF46-FC83-4145-A633-8C11DD056B64}" type="presOf" srcId="{CD67ED6D-651B-44C8-A14A-5A22AFCA4F2E}" destId="{F1333076-EDB2-4BC8-BDA3-CF3EDAB7C472}" srcOrd="0" destOrd="0" presId="urn:microsoft.com/office/officeart/2005/8/layout/cycle2"/>
    <dgm:cxn modelId="{03A9384F-6D42-4560-89A8-96A552BA82D9}" type="presOf" srcId="{7719F989-B31F-4BAC-BFED-2BB50EDDEE35}" destId="{B4A748D1-370E-4BD5-ADD4-94CD0EADE2E1}" srcOrd="0" destOrd="0" presId="urn:microsoft.com/office/officeart/2005/8/layout/cycle2"/>
    <dgm:cxn modelId="{9FB38361-92F0-42CF-8D8C-A779C43A1932}" type="presOf" srcId="{1AAE4795-BDFF-451C-BE25-5BD4927E7539}" destId="{70299230-E2E6-4359-B1CF-5DD019272210}" srcOrd="0" destOrd="0" presId="urn:microsoft.com/office/officeart/2005/8/layout/cycle2"/>
    <dgm:cxn modelId="{7AD04878-4825-42A1-B574-320A0390B5EB}" srcId="{14BBBA5A-5FF8-4328-8B49-71497BD8FC93}" destId="{F6C7C07B-8884-471B-88BD-E7D1DF8A549F}" srcOrd="2" destOrd="0" parTransId="{FC88F6C5-E21A-4C86-A863-27CF950E3E22}" sibTransId="{1AAE4795-BDFF-451C-BE25-5BD4927E7539}"/>
    <dgm:cxn modelId="{A798F890-4CEC-49BD-B9C2-A66027A4AC38}" type="presParOf" srcId="{C942A98E-D858-47F1-A42D-DAF8C6E5C3BB}" destId="{9A7F7F00-A7E9-4176-8825-E0B22D7D029A}" srcOrd="0" destOrd="0" presId="urn:microsoft.com/office/officeart/2005/8/layout/cycle2"/>
    <dgm:cxn modelId="{CA50DA46-55E9-4B92-B6F1-53588DAF89EF}" type="presParOf" srcId="{C942A98E-D858-47F1-A42D-DAF8C6E5C3BB}" destId="{D90A3ABF-1F31-47D9-9B0A-F42349CD33C5}" srcOrd="1" destOrd="0" presId="urn:microsoft.com/office/officeart/2005/8/layout/cycle2"/>
    <dgm:cxn modelId="{D5189A37-4C7E-4A4F-86AA-94AB71E0C4D2}" type="presParOf" srcId="{D90A3ABF-1F31-47D9-9B0A-F42349CD33C5}" destId="{430F7E9E-7687-4917-ACC2-5A06EF6CFE46}" srcOrd="0" destOrd="0" presId="urn:microsoft.com/office/officeart/2005/8/layout/cycle2"/>
    <dgm:cxn modelId="{B203DF8E-0346-46F0-B034-E67AF1BA8299}" type="presParOf" srcId="{C942A98E-D858-47F1-A42D-DAF8C6E5C3BB}" destId="{1EB10E48-0984-4FAE-A558-2FF61D0B3E38}" srcOrd="2" destOrd="0" presId="urn:microsoft.com/office/officeart/2005/8/layout/cycle2"/>
    <dgm:cxn modelId="{9C0894D5-4FC1-4389-882E-E937C6898B2A}" type="presParOf" srcId="{C942A98E-D858-47F1-A42D-DAF8C6E5C3BB}" destId="{4E41143E-93D7-48D8-994D-01A14E8E95CB}" srcOrd="3" destOrd="0" presId="urn:microsoft.com/office/officeart/2005/8/layout/cycle2"/>
    <dgm:cxn modelId="{835C9F45-A789-4EFA-8844-9960D3D096CC}" type="presParOf" srcId="{4E41143E-93D7-48D8-994D-01A14E8E95CB}" destId="{F742B574-CE68-43AE-8D32-5E1B633DCF81}" srcOrd="0" destOrd="0" presId="urn:microsoft.com/office/officeart/2005/8/layout/cycle2"/>
    <dgm:cxn modelId="{E78121AC-8797-401B-A939-009A3B591455}" type="presParOf" srcId="{C942A98E-D858-47F1-A42D-DAF8C6E5C3BB}" destId="{F3F8E59C-27AC-4F8F-AFB8-61CA4DE59742}" srcOrd="4" destOrd="0" presId="urn:microsoft.com/office/officeart/2005/8/layout/cycle2"/>
    <dgm:cxn modelId="{3A96753A-34AC-45AC-99A1-DB1FFBFB2045}" type="presParOf" srcId="{C942A98E-D858-47F1-A42D-DAF8C6E5C3BB}" destId="{70299230-E2E6-4359-B1CF-5DD019272210}" srcOrd="5" destOrd="0" presId="urn:microsoft.com/office/officeart/2005/8/layout/cycle2"/>
    <dgm:cxn modelId="{AC05A2B5-953F-4BFE-97EE-6AF4A8A6E028}" type="presParOf" srcId="{70299230-E2E6-4359-B1CF-5DD019272210}" destId="{E9A6CDC7-9BE4-4B5D-81A9-9E415605F44D}" srcOrd="0" destOrd="0" presId="urn:microsoft.com/office/officeart/2005/8/layout/cycle2"/>
    <dgm:cxn modelId="{C6C797AC-A5A2-4378-9894-F431691BEB91}" type="presParOf" srcId="{C942A98E-D858-47F1-A42D-DAF8C6E5C3BB}" destId="{504415F8-FC6F-4CC7-90DF-79BF9A1C5AA3}" srcOrd="6" destOrd="0" presId="urn:microsoft.com/office/officeart/2005/8/layout/cycle2"/>
    <dgm:cxn modelId="{C7E62024-67BF-4F8A-AEF4-B7EE88D47BDB}" type="presParOf" srcId="{C942A98E-D858-47F1-A42D-DAF8C6E5C3BB}" destId="{B4A748D1-370E-4BD5-ADD4-94CD0EADE2E1}" srcOrd="7" destOrd="0" presId="urn:microsoft.com/office/officeart/2005/8/layout/cycle2"/>
    <dgm:cxn modelId="{05D64AEB-8061-47E2-AB6F-0D4E58ACF31D}" type="presParOf" srcId="{B4A748D1-370E-4BD5-ADD4-94CD0EADE2E1}" destId="{42BB5097-B363-406A-87FC-0EB984DE2FD0}" srcOrd="0" destOrd="0" presId="urn:microsoft.com/office/officeart/2005/8/layout/cycle2"/>
    <dgm:cxn modelId="{1905228B-A18C-4282-B76C-15402E9D00C8}" type="presParOf" srcId="{C942A98E-D858-47F1-A42D-DAF8C6E5C3BB}" destId="{AF5D2C73-3C95-47A1-A0F3-17F4B1D384F9}" srcOrd="8" destOrd="0" presId="urn:microsoft.com/office/officeart/2005/8/layout/cycle2"/>
    <dgm:cxn modelId="{BF07780C-B955-4307-8873-410624E0C8C9}" type="presParOf" srcId="{C942A98E-D858-47F1-A42D-DAF8C6E5C3BB}" destId="{F1333076-EDB2-4BC8-BDA3-CF3EDAB7C472}" srcOrd="9" destOrd="0" presId="urn:microsoft.com/office/officeart/2005/8/layout/cycle2"/>
    <dgm:cxn modelId="{78C84F26-BF7D-4E53-954D-887C28F9FCF2}" type="presParOf" srcId="{F1333076-EDB2-4BC8-BDA3-CF3EDAB7C472}" destId="{19793819-98E7-49A4-AA48-88DA8545E9D3}" srcOrd="0" destOrd="0" presId="urn:microsoft.com/office/officeart/2005/8/layout/cycle2"/>
    <dgm:cxn modelId="{978A49A9-EFBE-49B3-9DE7-30AFBD2DDCF0}" type="presParOf" srcId="{C942A98E-D858-47F1-A42D-DAF8C6E5C3BB}" destId="{0EB9533C-2EC3-4003-814B-01DB37A88299}" srcOrd="10" destOrd="0" presId="urn:microsoft.com/office/officeart/2005/8/layout/cycle2"/>
    <dgm:cxn modelId="{F06F7AF5-74B2-491A-89B5-714C5A1D59B6}" type="presParOf" srcId="{C942A98E-D858-47F1-A42D-DAF8C6E5C3BB}" destId="{2915D9D1-AB3F-4B5C-96AE-44EE2F5623C7}" srcOrd="11" destOrd="0" presId="urn:microsoft.com/office/officeart/2005/8/layout/cycle2"/>
    <dgm:cxn modelId="{E0E09E53-2449-4855-B7EB-017E4EFBD05B}" type="presParOf" srcId="{2915D9D1-AB3F-4B5C-96AE-44EE2F5623C7}" destId="{FE71F63D-DDF1-4AAB-83F0-1D426FAEA55D}" srcOrd="0" destOrd="0" presId="urn:microsoft.com/office/officeart/2005/8/layout/cycle2"/>
    <dgm:cxn modelId="{EA40CDC4-088B-4428-9AA1-F7F136CEEE41}" type="presParOf" srcId="{C942A98E-D858-47F1-A42D-DAF8C6E5C3BB}" destId="{869A9E04-BED0-487A-9654-6A604C3A027A}" srcOrd="12" destOrd="0" presId="urn:microsoft.com/office/officeart/2005/8/layout/cycle2"/>
    <dgm:cxn modelId="{16F66DEC-46BA-4C9D-B3DF-106E5F03DCC3}" type="presParOf" srcId="{C942A98E-D858-47F1-A42D-DAF8C6E5C3BB}" destId="{AB7B5600-BEFA-4A99-A0A9-8A549FE4B0EF}" srcOrd="13" destOrd="0" presId="urn:microsoft.com/office/officeart/2005/8/layout/cycle2"/>
    <dgm:cxn modelId="{AAFEE8A7-4C40-4581-A9EB-74B7B82E5A49}" type="presParOf" srcId="{AB7B5600-BEFA-4A99-A0A9-8A549FE4B0EF}" destId="{8C7905FD-3099-425D-861F-CE2B57432A19}" srcOrd="0" destOrd="0" presId="urn:microsoft.com/office/officeart/2005/8/layout/cycle2"/>
    <dgm:cxn modelId="{B51E9BC8-8DEE-4970-A0F1-120C10A397B7}" type="presParOf" srcId="{C942A98E-D858-47F1-A42D-DAF8C6E5C3BB}" destId="{B022DEBF-CA75-48AE-8F91-D9FBD5E970EE}" srcOrd="14" destOrd="0" presId="urn:microsoft.com/office/officeart/2005/8/layout/cycle2"/>
    <dgm:cxn modelId="{2C5D28E3-947D-4519-8CDB-EC40B1A86EEE}" type="presParOf" srcId="{C942A98E-D858-47F1-A42D-DAF8C6E5C3BB}" destId="{17215B46-4C01-4C4A-97A1-5E50A845435D}" srcOrd="15" destOrd="0" presId="urn:microsoft.com/office/officeart/2005/8/layout/cycle2"/>
    <dgm:cxn modelId="{B2D7A914-566B-4670-B790-46DE27834011}" type="presParOf" srcId="{17215B46-4C01-4C4A-97A1-5E50A845435D}" destId="{11ACD7D3-1CAD-4ECB-AABD-484C126ABD7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  <a:ext uri="{C62137D5-CB1D-491B-B009-E17868A290BF}">
      <dgm14:recolorImg xmlns:dgm14="http://schemas.microsoft.com/office/drawing/2010/diagram" xmlns="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7F7F00-A7E9-4176-8825-E0B22D7D029A}">
      <dsp:nvSpPr>
        <dsp:cNvPr id="0" name=""/>
        <dsp:cNvSpPr/>
      </dsp:nvSpPr>
      <dsp:spPr>
        <a:xfrm>
          <a:off x="3434569" y="1356"/>
          <a:ext cx="990077" cy="9900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600" kern="1200" dirty="0" smtClean="0"/>
            <a:t>1. AUTORIA</a:t>
          </a:r>
          <a:endParaRPr lang="pt-BR" sz="600" kern="1200" dirty="0"/>
        </a:p>
      </dsp:txBody>
      <dsp:txXfrm>
        <a:off x="3579562" y="146349"/>
        <a:ext cx="700091" cy="700091"/>
      </dsp:txXfrm>
    </dsp:sp>
    <dsp:sp modelId="{D90A3ABF-1F31-47D9-9B0A-F42349CD33C5}">
      <dsp:nvSpPr>
        <dsp:cNvPr id="0" name=""/>
        <dsp:cNvSpPr/>
      </dsp:nvSpPr>
      <dsp:spPr>
        <a:xfrm rot="1350000">
          <a:off x="4477599" y="610645"/>
          <a:ext cx="262378" cy="3341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4480595" y="662414"/>
        <a:ext cx="183665" cy="200490"/>
      </dsp:txXfrm>
    </dsp:sp>
    <dsp:sp modelId="{1EB10E48-0984-4FAE-A558-2FF61D0B3E38}">
      <dsp:nvSpPr>
        <dsp:cNvPr id="0" name=""/>
        <dsp:cNvSpPr/>
      </dsp:nvSpPr>
      <dsp:spPr>
        <a:xfrm>
          <a:off x="4806651" y="569691"/>
          <a:ext cx="990077" cy="9900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600" kern="1200" dirty="0" smtClean="0"/>
            <a:t>2. PESQUISA</a:t>
          </a:r>
          <a:endParaRPr lang="pt-BR" sz="600" kern="1200" dirty="0"/>
        </a:p>
      </dsp:txBody>
      <dsp:txXfrm>
        <a:off x="4951644" y="714684"/>
        <a:ext cx="700091" cy="700091"/>
      </dsp:txXfrm>
    </dsp:sp>
    <dsp:sp modelId="{4E41143E-93D7-48D8-994D-01A14E8E95CB}">
      <dsp:nvSpPr>
        <dsp:cNvPr id="0" name=""/>
        <dsp:cNvSpPr/>
      </dsp:nvSpPr>
      <dsp:spPr>
        <a:xfrm rot="4050000">
          <a:off x="5451826" y="1576835"/>
          <a:ext cx="262378" cy="3341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5476121" y="1607304"/>
        <a:ext cx="183665" cy="200490"/>
      </dsp:txXfrm>
    </dsp:sp>
    <dsp:sp modelId="{F3F8E59C-27AC-4F8F-AFB8-61CA4DE59742}">
      <dsp:nvSpPr>
        <dsp:cNvPr id="0" name=""/>
        <dsp:cNvSpPr/>
      </dsp:nvSpPr>
      <dsp:spPr>
        <a:xfrm>
          <a:off x="5374986" y="1941773"/>
          <a:ext cx="990077" cy="9900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600" kern="1200" dirty="0" smtClean="0"/>
            <a:t>3. ELABORAÇÃO PROPRIA </a:t>
          </a:r>
          <a:endParaRPr lang="pt-BR" sz="600" kern="1200" dirty="0"/>
        </a:p>
      </dsp:txBody>
      <dsp:txXfrm>
        <a:off x="5519979" y="2086766"/>
        <a:ext cx="700091" cy="700091"/>
      </dsp:txXfrm>
    </dsp:sp>
    <dsp:sp modelId="{70299230-E2E6-4359-B1CF-5DD019272210}">
      <dsp:nvSpPr>
        <dsp:cNvPr id="0" name=""/>
        <dsp:cNvSpPr/>
      </dsp:nvSpPr>
      <dsp:spPr>
        <a:xfrm rot="6750000">
          <a:off x="5457510" y="2948917"/>
          <a:ext cx="262378" cy="3341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0800000">
        <a:off x="5511928" y="2979386"/>
        <a:ext cx="183665" cy="200490"/>
      </dsp:txXfrm>
    </dsp:sp>
    <dsp:sp modelId="{504415F8-FC6F-4CC7-90DF-79BF9A1C5AA3}">
      <dsp:nvSpPr>
        <dsp:cNvPr id="0" name=""/>
        <dsp:cNvSpPr/>
      </dsp:nvSpPr>
      <dsp:spPr>
        <a:xfrm>
          <a:off x="4806651" y="3313856"/>
          <a:ext cx="990077" cy="9900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600" kern="1200" dirty="0" smtClean="0"/>
            <a:t>4. LEITURA SISTEMICA </a:t>
          </a:r>
          <a:endParaRPr lang="pt-BR" sz="600" kern="1200" dirty="0"/>
        </a:p>
      </dsp:txBody>
      <dsp:txXfrm>
        <a:off x="4951644" y="3458849"/>
        <a:ext cx="700091" cy="700091"/>
      </dsp:txXfrm>
    </dsp:sp>
    <dsp:sp modelId="{B4A748D1-370E-4BD5-ADD4-94CD0EADE2E1}">
      <dsp:nvSpPr>
        <dsp:cNvPr id="0" name=""/>
        <dsp:cNvSpPr/>
      </dsp:nvSpPr>
      <dsp:spPr>
        <a:xfrm rot="9450000">
          <a:off x="4491320" y="3923145"/>
          <a:ext cx="262378" cy="3341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0800000">
        <a:off x="4567037" y="3974914"/>
        <a:ext cx="183665" cy="200490"/>
      </dsp:txXfrm>
    </dsp:sp>
    <dsp:sp modelId="{AF5D2C73-3C95-47A1-A0F3-17F4B1D384F9}">
      <dsp:nvSpPr>
        <dsp:cNvPr id="0" name=""/>
        <dsp:cNvSpPr/>
      </dsp:nvSpPr>
      <dsp:spPr>
        <a:xfrm>
          <a:off x="3434569" y="3882191"/>
          <a:ext cx="990077" cy="9900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600" kern="1200" dirty="0" smtClean="0"/>
            <a:t>5. ARGUMENTAR</a:t>
          </a:r>
          <a:endParaRPr lang="pt-BR" sz="600" kern="1200" dirty="0"/>
        </a:p>
      </dsp:txBody>
      <dsp:txXfrm>
        <a:off x="3579562" y="4027184"/>
        <a:ext cx="700091" cy="700091"/>
      </dsp:txXfrm>
    </dsp:sp>
    <dsp:sp modelId="{F1333076-EDB2-4BC8-BDA3-CF3EDAB7C472}">
      <dsp:nvSpPr>
        <dsp:cNvPr id="0" name=""/>
        <dsp:cNvSpPr/>
      </dsp:nvSpPr>
      <dsp:spPr>
        <a:xfrm rot="12150000">
          <a:off x="3119238" y="3928828"/>
          <a:ext cx="262378" cy="3341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0800000">
        <a:off x="3194955" y="4010719"/>
        <a:ext cx="183665" cy="200490"/>
      </dsp:txXfrm>
    </dsp:sp>
    <dsp:sp modelId="{0EB9533C-2EC3-4003-814B-01DB37A88299}">
      <dsp:nvSpPr>
        <dsp:cNvPr id="0" name=""/>
        <dsp:cNvSpPr/>
      </dsp:nvSpPr>
      <dsp:spPr>
        <a:xfrm>
          <a:off x="2062487" y="3313856"/>
          <a:ext cx="990077" cy="9900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600" kern="1200" dirty="0" smtClean="0"/>
            <a:t>6. FUNDAMENTAR</a:t>
          </a:r>
          <a:endParaRPr lang="pt-BR" sz="600" kern="1200" dirty="0"/>
        </a:p>
      </dsp:txBody>
      <dsp:txXfrm>
        <a:off x="2207480" y="3458849"/>
        <a:ext cx="700091" cy="700091"/>
      </dsp:txXfrm>
    </dsp:sp>
    <dsp:sp modelId="{2915D9D1-AB3F-4B5C-96AE-44EE2F5623C7}">
      <dsp:nvSpPr>
        <dsp:cNvPr id="0" name=""/>
        <dsp:cNvSpPr/>
      </dsp:nvSpPr>
      <dsp:spPr>
        <a:xfrm rot="14850000">
          <a:off x="2145010" y="2962638"/>
          <a:ext cx="262378" cy="3341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0800000">
        <a:off x="2199428" y="3065829"/>
        <a:ext cx="183665" cy="200490"/>
      </dsp:txXfrm>
    </dsp:sp>
    <dsp:sp modelId="{869A9E04-BED0-487A-9654-6A604C3A027A}">
      <dsp:nvSpPr>
        <dsp:cNvPr id="0" name=""/>
        <dsp:cNvSpPr/>
      </dsp:nvSpPr>
      <dsp:spPr>
        <a:xfrm>
          <a:off x="1494152" y="1941773"/>
          <a:ext cx="990077" cy="9900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600" kern="1200" dirty="0" smtClean="0"/>
            <a:t>7. HÁBITO</a:t>
          </a:r>
          <a:endParaRPr lang="pt-BR" sz="600" kern="1200" dirty="0"/>
        </a:p>
      </dsp:txBody>
      <dsp:txXfrm>
        <a:off x="1639145" y="2086766"/>
        <a:ext cx="700091" cy="700091"/>
      </dsp:txXfrm>
    </dsp:sp>
    <dsp:sp modelId="{AB7B5600-BEFA-4A99-A0A9-8A549FE4B0EF}">
      <dsp:nvSpPr>
        <dsp:cNvPr id="0" name=""/>
        <dsp:cNvSpPr/>
      </dsp:nvSpPr>
      <dsp:spPr>
        <a:xfrm rot="17550000">
          <a:off x="2139327" y="1590556"/>
          <a:ext cx="262378" cy="3341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2163622" y="1693747"/>
        <a:ext cx="183665" cy="200490"/>
      </dsp:txXfrm>
    </dsp:sp>
    <dsp:sp modelId="{B022DEBF-CA75-48AE-8F91-D9FBD5E970EE}">
      <dsp:nvSpPr>
        <dsp:cNvPr id="0" name=""/>
        <dsp:cNvSpPr/>
      </dsp:nvSpPr>
      <dsp:spPr>
        <a:xfrm>
          <a:off x="2062487" y="569691"/>
          <a:ext cx="990077" cy="99007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600" kern="1200" dirty="0" smtClean="0"/>
            <a:t>8. PROFISSIONAL</a:t>
          </a:r>
          <a:endParaRPr lang="pt-BR" sz="600" kern="1200" dirty="0"/>
        </a:p>
      </dsp:txBody>
      <dsp:txXfrm>
        <a:off x="2207480" y="714684"/>
        <a:ext cx="700091" cy="700091"/>
      </dsp:txXfrm>
    </dsp:sp>
    <dsp:sp modelId="{17215B46-4C01-4C4A-97A1-5E50A845435D}">
      <dsp:nvSpPr>
        <dsp:cNvPr id="0" name=""/>
        <dsp:cNvSpPr/>
      </dsp:nvSpPr>
      <dsp:spPr>
        <a:xfrm rot="20250000">
          <a:off x="3105516" y="616328"/>
          <a:ext cx="262378" cy="33415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3108512" y="698219"/>
        <a:ext cx="183665" cy="200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D0E96C2-D1B6-4309-AE03-1EAA40EF0EE5}" type="datetimeFigureOut">
              <a:rPr lang="pt-BR" smtClean="0"/>
              <a:pPr/>
              <a:t>27/03/2015</a:t>
            </a:fld>
            <a:endParaRPr lang="pt-BR" dirty="0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10" name="Re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Conector reto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Conector reto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4E5C739-FCDA-4039-80A0-567BABBF579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96C2-D1B6-4309-AE03-1EAA40EF0EE5}" type="datetimeFigureOut">
              <a:rPr lang="pt-BR" smtClean="0"/>
              <a:pPr/>
              <a:t>27/03/2015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5C739-FCDA-4039-80A0-567BABBF579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96C2-D1B6-4309-AE03-1EAA40EF0EE5}" type="datetimeFigureOut">
              <a:rPr lang="pt-BR" smtClean="0"/>
              <a:pPr/>
              <a:t>27/03/2015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5C739-FCDA-4039-80A0-567BABBF579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D0E96C2-D1B6-4309-AE03-1EAA40EF0EE5}" type="datetimeFigureOut">
              <a:rPr lang="pt-BR" smtClean="0"/>
              <a:pPr/>
              <a:t>27/03/2015</a:t>
            </a:fld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4E5C739-FCDA-4039-80A0-567BABBF579F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0" name="Espaço Reservado para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D0E96C2-D1B6-4309-AE03-1EAA40EF0EE5}" type="datetimeFigureOut">
              <a:rPr lang="pt-BR" smtClean="0"/>
              <a:pPr/>
              <a:t>27/03/2015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9" name="Re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Conector reto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Conector reto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ctor reto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4E5C739-FCDA-4039-80A0-567BABBF579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96C2-D1B6-4309-AE03-1EAA40EF0EE5}" type="datetimeFigureOut">
              <a:rPr lang="pt-BR" smtClean="0"/>
              <a:pPr/>
              <a:t>27/03/2015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5C739-FCDA-4039-80A0-567BABBF579F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96C2-D1B6-4309-AE03-1EAA40EF0EE5}" type="datetimeFigureOut">
              <a:rPr lang="pt-BR" smtClean="0"/>
              <a:pPr/>
              <a:t>27/03/2015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5C739-FCDA-4039-80A0-567BABBF579F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0E96C2-D1B6-4309-AE03-1EAA40EF0EE5}" type="datetimeFigureOut">
              <a:rPr lang="pt-BR" smtClean="0"/>
              <a:pPr/>
              <a:t>27/03/2015</a:t>
            </a:fld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4E5C739-FCDA-4039-80A0-567BABBF579F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E96C2-D1B6-4309-AE03-1EAA40EF0EE5}" type="datetimeFigureOut">
              <a:rPr lang="pt-BR" smtClean="0"/>
              <a:pPr/>
              <a:t>27/03/2015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5C739-FCDA-4039-80A0-567BABBF579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E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ço Reservado para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1" name="Espaço Reservado par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D0E96C2-D1B6-4309-AE03-1EAA40EF0EE5}" type="datetimeFigureOut">
              <a:rPr lang="pt-BR" smtClean="0"/>
              <a:pPr/>
              <a:t>27/03/2015</a:t>
            </a:fld>
            <a:endParaRPr lang="pt-BR" dirty="0"/>
          </a:p>
        </p:txBody>
      </p:sp>
      <p:sp>
        <p:nvSpPr>
          <p:cNvPr id="22" name="Espaço Reservado para Número de Slid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4E5C739-FCDA-4039-80A0-567BABBF579F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3" name="Espaço Reservado para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E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ector reto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Conector reto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ctor reto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ço Reservado par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0E96C2-D1B6-4309-AE03-1EAA40EF0EE5}" type="datetimeFigureOut">
              <a:rPr lang="pt-BR" smtClean="0"/>
              <a:pPr/>
              <a:t>27/03/2015</a:t>
            </a:fld>
            <a:endParaRPr lang="pt-BR" dirty="0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4E5C739-FCDA-4039-80A0-567BABBF579F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21" name="Espaço Reservado para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ctor reto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D0E96C2-D1B6-4309-AE03-1EAA40EF0EE5}" type="datetimeFigureOut">
              <a:rPr lang="pt-BR" smtClean="0"/>
              <a:pPr/>
              <a:t>27/03/2015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Conector reto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E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4E5C739-FCDA-4039-80A0-567BABBF579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1755626"/>
          </a:xfrm>
        </p:spPr>
        <p:txBody>
          <a:bodyPr>
            <a:normAutofit/>
          </a:bodyPr>
          <a:lstStyle/>
          <a:p>
            <a:r>
              <a:rPr lang="pt-BR" dirty="0" smtClean="0">
                <a:solidFill>
                  <a:schemeClr val="tx1"/>
                </a:solidFill>
              </a:rPr>
              <a:t>NTE REGIONAL </a:t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>Escola José Serafim Ribeiro</a:t>
            </a:r>
            <a:br>
              <a:rPr lang="pt-BR" dirty="0" smtClean="0">
                <a:solidFill>
                  <a:schemeClr val="tx1"/>
                </a:solidFill>
              </a:rPr>
            </a:br>
            <a:r>
              <a:rPr lang="pt-BR" dirty="0" smtClean="0">
                <a:solidFill>
                  <a:schemeClr val="tx1"/>
                </a:solidFill>
              </a:rPr>
              <a:t>JARAGUARI MS</a:t>
            </a:r>
            <a:endParaRPr lang="pt-BR" dirty="0">
              <a:solidFill>
                <a:schemeClr val="tx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PROGETEC</a:t>
            </a:r>
          </a:p>
          <a:p>
            <a:r>
              <a:rPr lang="pt-BR" dirty="0" smtClean="0">
                <a:solidFill>
                  <a:schemeClr val="tx1"/>
                </a:solidFill>
              </a:rPr>
              <a:t>RONAN IVO DE SOUZA </a:t>
            </a:r>
            <a:endParaRPr lang="pt-B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7569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/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/>
              <a:t/>
            </a:r>
            <a:br>
              <a:rPr lang="pt-BR" dirty="0"/>
            </a:br>
            <a:r>
              <a:rPr lang="pt-BR" dirty="0" smtClean="0"/>
              <a:t>Metodologia para quem quer aprender</a:t>
            </a:r>
            <a:endParaRPr lang="pt-BR" dirty="0"/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                                                               PEDRO DEMO</a:t>
            </a:r>
          </a:p>
          <a:p>
            <a:endParaRPr lang="pt-BR" dirty="0" smtClean="0"/>
          </a:p>
          <a:p>
            <a:r>
              <a:rPr lang="pt-BR" dirty="0" smtClean="0"/>
              <a:t>GRUPO 2: APRENDER É ESTUDAR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321908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pt-BR" dirty="0" smtClean="0"/>
              <a:t>POR QUE LER?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smtClean="0"/>
              <a:t>      </a:t>
            </a:r>
            <a:r>
              <a:rPr lang="pt-BR" b="1" dirty="0" smtClean="0"/>
              <a:t>Compreensão mágica da palavra escrita -  Paulo Freire: </a:t>
            </a:r>
          </a:p>
          <a:p>
            <a:r>
              <a:rPr lang="pt-BR" i="1" dirty="0" smtClean="0"/>
              <a:t>“quanto mais livro eu compro, quanto mais livro eu olho, quanto mais livro eu penso que estou lendo, tanto mais estou sabendo.” (Ideia errônea da leitura).</a:t>
            </a:r>
          </a:p>
          <a:p>
            <a:pPr marL="0" indent="0">
              <a:buNone/>
            </a:pPr>
            <a:endParaRPr lang="pt-BR" dirty="0" smtClean="0"/>
          </a:p>
          <a:p>
            <a:r>
              <a:rPr lang="pt-BR" i="1" dirty="0" smtClean="0"/>
              <a:t>“...temos de ler seriamente, mas Ler, isto é, temos de nos adentrar nos textos, compreendendo os na sua relação dialética com seus contextos e o nosso contexto.” </a:t>
            </a:r>
            <a:endParaRPr lang="pt-BR" i="1" dirty="0"/>
          </a:p>
        </p:txBody>
      </p:sp>
    </p:spTree>
    <p:extLst>
      <p:ext uri="{BB962C8B-B14F-4D97-AF65-F5344CB8AC3E}">
        <p14:creationId xmlns:p14="http://schemas.microsoft.com/office/powerpoint/2010/main" xmlns="" val="57922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pPr algn="ctr"/>
            <a:r>
              <a:rPr lang="pt-BR" dirty="0" smtClean="0"/>
              <a:t>Aprender é estudar!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/>
              <a:t>Fazendo uma correlação entre a mente humana e um computador, pode se observar que o ser humano não é uma maquina de armazenamento de dados ele é autônomo que interpreta constrói e da significados, em rigor a mente humana não pode ser instruída e sim orientada na construção de seu aprender. </a:t>
            </a:r>
          </a:p>
          <a:p>
            <a:pPr algn="just"/>
            <a:r>
              <a:rPr lang="pt-BR" dirty="0" smtClean="0"/>
              <a:t>A aprendizagem é um processo tão importante para o sucesso da sobrevivência do homem, que foram organizados por meios educacionais e escolas para tornarem a aprendizagem mais eficiente. O ser humano é autor de seu próprio conhecimento. 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936552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/>
          <a:lstStyle/>
          <a:p>
            <a:pPr algn="just"/>
            <a:r>
              <a:rPr lang="pt-BR" dirty="0" smtClean="0"/>
              <a:t>A motivação é fator fundamental da aprendizagem, sem motivação não há aprendizagem. </a:t>
            </a:r>
          </a:p>
          <a:p>
            <a:pPr algn="just"/>
            <a:endParaRPr lang="pt-BR" dirty="0"/>
          </a:p>
          <a:p>
            <a:pPr algn="just"/>
            <a:r>
              <a:rPr lang="pt-BR" dirty="0" smtClean="0"/>
              <a:t>Neste contexto pressupõe um ambiente adequado de aprendizagem supondo atividades participativas nas quais o aprendiz se encontra envolvido e motivado, podendo ser destacado a pesquisa e elaboração individual e coletiva exercendo a autoria do conhecimento reconstruído, </a:t>
            </a:r>
            <a:r>
              <a:rPr lang="pt-BR" dirty="0" err="1" smtClean="0"/>
              <a:t>potencialiando</a:t>
            </a:r>
            <a:r>
              <a:rPr lang="pt-BR" dirty="0" smtClean="0"/>
              <a:t> assim a autonomia humana.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79651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METODOLOGIA PARA QUEM QUER APRENDER</a:t>
            </a:r>
            <a:endParaRPr lang="pt-BR" dirty="0"/>
          </a:p>
        </p:txBody>
      </p:sp>
      <p:graphicFrame>
        <p:nvGraphicFramePr>
          <p:cNvPr id="5" name="Espaço Reservado para Conteúdo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482057675"/>
              </p:ext>
            </p:extLst>
          </p:nvPr>
        </p:nvGraphicFramePr>
        <p:xfrm>
          <a:off x="457200" y="1600200"/>
          <a:ext cx="7859216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Fluxograma: Processo 6"/>
          <p:cNvSpPr/>
          <p:nvPr/>
        </p:nvSpPr>
        <p:spPr>
          <a:xfrm>
            <a:off x="3275856" y="3356992"/>
            <a:ext cx="1944216" cy="122413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APRENDER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xmlns="" val="269201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274320"/>
            <a:ext cx="7467600" cy="6199632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827584" y="404664"/>
            <a:ext cx="3024336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AUTORIA: </a:t>
            </a:r>
          </a:p>
          <a:p>
            <a:pPr algn="ctr"/>
            <a:r>
              <a:rPr lang="pt-BR" b="1" dirty="0" smtClean="0"/>
              <a:t>LEMOS ATUTORES PARA NOS TORNARMOS AUTORES</a:t>
            </a:r>
            <a:endParaRPr lang="pt-BR" b="1" dirty="0"/>
          </a:p>
        </p:txBody>
      </p:sp>
      <p:sp>
        <p:nvSpPr>
          <p:cNvPr id="5" name="Retângulo de cantos arredondados 4"/>
          <p:cNvSpPr/>
          <p:nvPr/>
        </p:nvSpPr>
        <p:spPr>
          <a:xfrm>
            <a:off x="4572000" y="404664"/>
            <a:ext cx="3096344" cy="17281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PESQUISA:</a:t>
            </a:r>
          </a:p>
          <a:p>
            <a:pPr algn="ctr"/>
            <a:r>
              <a:rPr lang="pt-BR" b="1" dirty="0" smtClean="0"/>
              <a:t>CONHECIMENTO NÃO SE TRANSMITE, COPIA, MAS SE RECONSTROI, INTERPRETA. </a:t>
            </a:r>
            <a:endParaRPr lang="pt-BR" b="1" dirty="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899592" y="2492896"/>
            <a:ext cx="2880320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ELABORAÇÃO PROPRIA: INDICATIVO FORTE DO SABER PENSAR</a:t>
            </a:r>
            <a:endParaRPr lang="pt-BR" b="1" dirty="0"/>
          </a:p>
        </p:txBody>
      </p:sp>
      <p:sp>
        <p:nvSpPr>
          <p:cNvPr id="7" name="Retângulo de cantos arredondados 6"/>
          <p:cNvSpPr/>
          <p:nvPr/>
        </p:nvSpPr>
        <p:spPr>
          <a:xfrm>
            <a:off x="4716016" y="2492896"/>
            <a:ext cx="2952328" cy="20162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LEITURA SISTEMICA:</a:t>
            </a:r>
          </a:p>
          <a:p>
            <a:pPr algn="ctr"/>
            <a:r>
              <a:rPr lang="pt-BR" b="1" dirty="0" smtClean="0"/>
              <a:t>ACOMPANHAMENTO DE LEITURA DE DISCUSSÕES</a:t>
            </a:r>
            <a:endParaRPr lang="pt-BR" b="1" dirty="0"/>
          </a:p>
        </p:txBody>
      </p:sp>
      <p:sp>
        <p:nvSpPr>
          <p:cNvPr id="8" name="Retângulo de cantos arredondados 7"/>
          <p:cNvSpPr/>
          <p:nvPr/>
        </p:nvSpPr>
        <p:spPr>
          <a:xfrm>
            <a:off x="899592" y="4797152"/>
            <a:ext cx="2952328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ARGUMENTAR: MONTAR SEU DISCURSO PROPRIO</a:t>
            </a:r>
            <a:endParaRPr lang="pt-BR" b="1" dirty="0"/>
          </a:p>
        </p:txBody>
      </p:sp>
      <p:sp>
        <p:nvSpPr>
          <p:cNvPr id="9" name="Retângulo de cantos arredondados 8"/>
          <p:cNvSpPr/>
          <p:nvPr/>
        </p:nvSpPr>
        <p:spPr>
          <a:xfrm>
            <a:off x="4860032" y="4941168"/>
            <a:ext cx="2952328" cy="15121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FUNDAMENTAR:</a:t>
            </a:r>
          </a:p>
          <a:p>
            <a:pPr algn="ctr"/>
            <a:r>
              <a:rPr lang="pt-BR" b="1" dirty="0" smtClean="0"/>
              <a:t>AUTOCRITICA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xmlns="" val="98603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7467600" cy="5997280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4" name="Retângulo de cantos arredondados 3"/>
          <p:cNvSpPr/>
          <p:nvPr/>
        </p:nvSpPr>
        <p:spPr>
          <a:xfrm>
            <a:off x="571472" y="428604"/>
            <a:ext cx="3960440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HÁBITO:</a:t>
            </a:r>
          </a:p>
          <a:p>
            <a:r>
              <a:rPr lang="pt-BR" b="1" dirty="0" smtClean="0"/>
              <a:t>FORMAÇÃO PERMANENTE</a:t>
            </a:r>
            <a:endParaRPr lang="pt-BR" b="1" dirty="0"/>
          </a:p>
        </p:txBody>
      </p:sp>
      <p:sp>
        <p:nvSpPr>
          <p:cNvPr id="5" name="Retângulo de cantos arredondados 4"/>
          <p:cNvSpPr/>
          <p:nvPr/>
        </p:nvSpPr>
        <p:spPr>
          <a:xfrm>
            <a:off x="3286116" y="3000372"/>
            <a:ext cx="4248472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dirty="0" smtClean="0"/>
              <a:t>PROFISSIONAL:</a:t>
            </a:r>
          </a:p>
          <a:p>
            <a:r>
              <a:rPr lang="pt-BR" b="1" dirty="0" smtClean="0"/>
              <a:t>ESTUDAR  CONTINUAMENTE</a:t>
            </a:r>
          </a:p>
          <a:p>
            <a:pPr algn="ctr"/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xmlns="" val="3992371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Espaço Reservado para Conteúdo 3" descr="educacao e pesquisa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97229" y="0"/>
            <a:ext cx="8489613" cy="664371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lcão Envidraçado">
  <a:themeElements>
    <a:clrScheme name="Balcão Envidraçado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Balcão Envidraçado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Balcão Envidraçad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</TotalTime>
  <Words>340</Words>
  <Application>Microsoft Office PowerPoint</Application>
  <PresentationFormat>Apresentação na tela (4:3)</PresentationFormat>
  <Paragraphs>42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Balcão Envidraçado</vt:lpstr>
      <vt:lpstr>NTE REGIONAL  Escola José Serafim Ribeiro JARAGUARI MS</vt:lpstr>
      <vt:lpstr>    Metodologia para quem quer aprender</vt:lpstr>
      <vt:lpstr>POR QUE LER?</vt:lpstr>
      <vt:lpstr>Aprender é estudar!</vt:lpstr>
      <vt:lpstr>Slide 5</vt:lpstr>
      <vt:lpstr>METODOLOGIA PARA QUEM QUER APRENDER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NTE REGIONAL  Escola José Serafim Ribeiro JARAGUARI MS</dc:title>
  <dc:creator>Nara</dc:creator>
  <cp:lastModifiedBy>ronan</cp:lastModifiedBy>
  <cp:revision>16</cp:revision>
  <dcterms:created xsi:type="dcterms:W3CDTF">2015-03-22T13:05:35Z</dcterms:created>
  <dcterms:modified xsi:type="dcterms:W3CDTF">2015-03-27T18:26:02Z</dcterms:modified>
</cp:coreProperties>
</file>